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71" r:id="rId34"/>
    <p:sldId id="364" r:id="rId35"/>
    <p:sldId id="372"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58" autoAdjust="0"/>
    <p:restoredTop sz="95729" autoAdjust="0"/>
  </p:normalViewPr>
  <p:slideViewPr>
    <p:cSldViewPr snapToGrid="0">
      <p:cViewPr varScale="1">
        <p:scale>
          <a:sx n="143" d="100"/>
          <a:sy n="143" d="100"/>
        </p:scale>
        <p:origin x="248" y="416"/>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6/30/20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4411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0685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6/30/20 6:29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6/30/20</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75"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6/30/20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cxnSp>
        <p:nvCxnSpPr>
          <p:cNvPr id="101" name="Straight Connector 100" title="Deviding line">
            <a:extLst>
              <a:ext uri="{C183D7F6-B498-43B3-948B-1728B52AA6E4}">
                <adec:decorative xmlns:adec="http://schemas.microsoft.com/office/drawing/2017/decorative" val="1"/>
              </a:ext>
            </a:extLst>
          </p:cNvPr>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133713"/>
          </a:xfrm>
        </p:spPr>
        <p:txBody>
          <a:bodyPr/>
          <a:lstStyle/>
          <a:p>
            <a:pPr marL="0" indent="0">
              <a:buNone/>
            </a:pPr>
            <a:r>
              <a:rPr lang="en-US" sz="3600" b="1" dirty="0"/>
              <a:t>Solution Overview</a:t>
            </a:r>
          </a:p>
          <a:p>
            <a:pPr lvl="1"/>
            <a:r>
              <a:rPr lang="en-US" sz="2800" dirty="0"/>
              <a:t>Azure IaaS</a:t>
            </a:r>
          </a:p>
          <a:p>
            <a:pPr lvl="1"/>
            <a:r>
              <a:rPr lang="en-US" sz="2800" dirty="0"/>
              <a:t>Azure Front Door</a:t>
            </a:r>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- 2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3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Zones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a:t>Azure Front Door</a:t>
            </a:r>
          </a:p>
          <a:p>
            <a:pPr lvl="1"/>
            <a:r>
              <a:rPr lang="en-US" sz="2400" dirty="0"/>
              <a:t>traffic-routing</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center connected to Azure via ExpressRoute.  Two Azure Regions are connected using Peering and the SQL Server clusters.  Azure Front door provides access to the web servers">
            <a:extLst>
              <a:ext uri="{FF2B5EF4-FFF2-40B4-BE49-F238E27FC236}">
                <a16:creationId xmlns:a16="http://schemas.microsoft.com/office/drawing/2014/main" id="{EDA7C422-6D1E-477E-8F11-DFCA85E58A47}"/>
              </a:ext>
            </a:extLst>
          </p:cNvPr>
          <p:cNvPicPr>
            <a:picLocks noChangeAspect="1"/>
          </p:cNvPicPr>
          <p:nvPr/>
        </p:nvPicPr>
        <p:blipFill>
          <a:blip r:embed="rId3"/>
          <a:stretch>
            <a:fillRect/>
          </a:stretch>
        </p:blipFill>
        <p:spPr>
          <a:xfrm>
            <a:off x="1312287" y="1373631"/>
            <a:ext cx="9567425" cy="5407367"/>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1734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gional Datacenter and Azure Region are shown with the application and SQL servers connected using Azure Site Recovery. Frontdoor provides access to the web servers.  The environments are connected using ExpressRoute.">
            <a:extLst>
              <a:ext uri="{FF2B5EF4-FFF2-40B4-BE49-F238E27FC236}">
                <a16:creationId xmlns:a16="http://schemas.microsoft.com/office/drawing/2014/main" id="{E3AB058F-DE0D-40A8-B1EA-885598545599}"/>
              </a:ext>
            </a:extLst>
          </p:cNvPr>
          <p:cNvPicPr>
            <a:picLocks noChangeAspect="1"/>
          </p:cNvPicPr>
          <p:nvPr/>
        </p:nvPicPr>
        <p:blipFill>
          <a:blip r:embed="rId3"/>
          <a:stretch>
            <a:fillRect/>
          </a:stretch>
        </p:blipFill>
        <p:spPr>
          <a:xfrm>
            <a:off x="1300306" y="1424069"/>
            <a:ext cx="9591388" cy="543393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220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a:t>Azure Front Door</a:t>
            </a:r>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3FCEB38B-13B2-5B4F-B18A-4E983AE4781A}"/>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2934</Words>
  <Application>Microsoft Macintosh PowerPoint</Application>
  <PresentationFormat>Widescreen</PresentationFormat>
  <Paragraphs>304</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 </vt:lpstr>
      <vt:lpstr>Customer situation - 6 </vt:lpstr>
      <vt:lpstr>Customer situation - 7 </vt:lpstr>
      <vt:lpstr>Customer needs </vt:lpstr>
      <vt:lpstr>Customer needs - 2 </vt:lpstr>
      <vt:lpstr>Customer objections </vt:lpstr>
      <vt:lpstr>Azure Site Recovery Scenarios One solution for multiple infrastructures</vt:lpstr>
      <vt:lpstr>Recover  Hyper- V VMs to Azure Architecture </vt:lpstr>
      <vt:lpstr>Common scenarios </vt:lpstr>
      <vt:lpstr>Common scenarios - 2 </vt:lpstr>
      <vt:lpstr>Step 2: Design the solution</vt:lpstr>
      <vt:lpstr>Step 3: Present the solution</vt:lpstr>
      <vt:lpstr>Wrap-up</vt:lpstr>
      <vt:lpstr>Preferred target audience </vt:lpstr>
      <vt:lpstr>Preferred solution </vt:lpstr>
      <vt:lpstr>Preferred solution - 2 </vt:lpstr>
      <vt:lpstr>Preferred solution</vt:lpstr>
      <vt:lpstr>HA &amp; BCDR solution: Workgroup Applications </vt:lpstr>
      <vt:lpstr>Work Group Applications </vt:lpstr>
      <vt:lpstr>HA &amp; BCDR solution: Enterprise Applications </vt:lpstr>
      <vt:lpstr>HA &amp; BCDR solution: Enterprise Applications - 2  </vt:lpstr>
      <vt:lpstr>HA &amp; BCDR solution: Enterprise Applications - 3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- 2 </vt:lpstr>
      <vt:lpstr>Preferred objections handling - 3 </vt:lpstr>
      <vt:lpstr>Preferred objections handling - 4 </vt:lpstr>
      <vt:lpstr>Customer quote </vt:lpstr>
      <vt:lpstr>PowerPoint Presentation</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2020-07-01T01:35:47Z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